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847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492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6678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2753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2465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168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8154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189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33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9535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113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8431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0132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0894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596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881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BDCB7-5DE3-4FA2-90C8-79CDA203AEC7}" type="datetimeFigureOut">
              <a:rPr lang="ru-RU" smtClean="0"/>
              <a:pPr/>
              <a:t>15.01.2020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C720FD-69B6-4A9F-A79B-972476EBB3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76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&#1057;&#1087;&#1080;&#1089;&#1086;&#1082;%20&#1084;&#1091;&#1083;&#1100;&#1090;&#1092;&#1080;&#1083;&#1100;&#1084;&#1086;&#1074;.doc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Использование мультипликационных фильмов  на  уроках ОПК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6277" y="4686452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Вековшинина Елена Иннокентьевна,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Учитель начальных классов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МАОУ «Ленская  СОШ»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4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520" y="1245220"/>
            <a:ext cx="8596668" cy="650488"/>
          </a:xfrm>
        </p:spPr>
        <p:txBody>
          <a:bodyPr>
            <a:normAutofit/>
          </a:bodyPr>
          <a:lstStyle/>
          <a:p>
            <a:r>
              <a:rPr lang="ru-RU" dirty="0"/>
              <a:t>Цель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Эффективное использование мультфильмов для развития познавательной активности и формирования УУД обучающихся уровня начальное общее образование.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35168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Задачи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Расширить знания по технологии использования мультимедийных средств.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2. Демонстрировать приемы и методы использования мультфильмов на различных этапах урока.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3. Рассмотреть роль использования мультфильмов в учебно- воспитательной работе в формировании УУД.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4. Научиться применять на практике фрагменты мультфильмов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09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нужны мультфильмы на уроке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4995" y="2160588"/>
            <a:ext cx="6900332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443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отбора мультфильма для просмотра на </a:t>
            </a:r>
            <a:r>
              <a:rPr lang="ru-RU" dirty="0" smtClean="0"/>
              <a:t>уроке: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9303007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1. Определяю тему и цели урока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2.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Подбираю подходящий мультфильм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3.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Выбранный м/ф скачиваю с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You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Tube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с помощью программы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Get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Video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/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org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4. Выбираю нужный момент и вырезаю с помощью программы «Киностудия»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5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. Составляю задание по мультфильму.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90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Рождество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605" y="1404279"/>
            <a:ext cx="6995532" cy="50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75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939" y="197005"/>
            <a:ext cx="8596668" cy="1320800"/>
          </a:xfrm>
        </p:spPr>
        <p:txBody>
          <a:bodyPr/>
          <a:lstStyle/>
          <a:p>
            <a:pPr algn="ctr"/>
            <a:r>
              <a:rPr lang="ru-RU" dirty="0" smtClean="0"/>
              <a:t>Путеводительница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3681" y="1283630"/>
            <a:ext cx="6313184" cy="476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249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Егорий Храбрый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941" y="2160588"/>
            <a:ext cx="5822155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915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Сказ о Петре и </a:t>
            </a:r>
            <a:r>
              <a:rPr lang="ru-RU" dirty="0" err="1" smtClean="0"/>
              <a:t>Февронии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5853" y="2160588"/>
            <a:ext cx="6900332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000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Отче наш…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6668" y="1581479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313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266" y="271718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Список мультипликационных фильмов, для использования в преподавании </a:t>
            </a:r>
            <a:r>
              <a:rPr lang="ru-RU" dirty="0">
                <a:hlinkClick r:id="rId2" action="ppaction://hlinkfile"/>
              </a:rPr>
              <a:t>ОПК.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621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Интернет ресурсы: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Большую поддержку педагогу могут оказать видео и мультипликационные фильмы 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телеканала «Радость моя» .- ( в частности, телепроект «Шишкин лес», «Доброе слово» )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СОЮЗМУЛЬТФИЛЬМ http://www.souzmult.ru/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Православное кино http://pravfilms.ru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Школа радости http://happy-school.ru/ 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Азбука веры http://azbyka.ru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МУЛЬТИКИ (каталог мультфильмов) больше 2500 мультфильмов.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626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2920"/>
            <a:ext cx="10249746" cy="1320800"/>
          </a:xfrm>
        </p:spPr>
        <p:txBody>
          <a:bodyPr/>
          <a:lstStyle/>
          <a:p>
            <a:pPr algn="ctr"/>
            <a:r>
              <a:rPr lang="ru-RU" dirty="0" smtClean="0"/>
              <a:t>САЙТЫ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390" y="1154150"/>
            <a:ext cx="7605132" cy="570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2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378" y="713885"/>
            <a:ext cx="7357548" cy="551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6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2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241" y="280639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74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121</TotalTime>
  <Words>148</Words>
  <Application>Microsoft Office PowerPoint</Application>
  <PresentationFormat>Произвольный</PresentationFormat>
  <Paragraphs>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Использование мультипликационных фильмов  на  уроках ОПК</vt:lpstr>
      <vt:lpstr>Цель:</vt:lpstr>
      <vt:lpstr>Задачи:  </vt:lpstr>
      <vt:lpstr>Зачем нужны мультфильмы на уроке?</vt:lpstr>
      <vt:lpstr>Критерии отбора мультфильма для просмотра на уроке:</vt:lpstr>
      <vt:lpstr>Рождество</vt:lpstr>
      <vt:lpstr>Путеводительница</vt:lpstr>
      <vt:lpstr>Егорий Храбрый</vt:lpstr>
      <vt:lpstr>Сказ о Петре и Февронии</vt:lpstr>
      <vt:lpstr>Отче наш…</vt:lpstr>
      <vt:lpstr>Список мультипликационных фильмов, для использования в преподавании ОПК.</vt:lpstr>
      <vt:lpstr> Интернет ресурсы: </vt:lpstr>
      <vt:lpstr>САЙТЫ</vt:lpstr>
      <vt:lpstr>Слайд 14</vt:lpstr>
      <vt:lpstr>Слайд 15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мультипликационных фильмах  на  уроках ОПК</dc:title>
  <dc:creator>HP</dc:creator>
  <cp:lastModifiedBy>pc</cp:lastModifiedBy>
  <cp:revision>11</cp:revision>
  <dcterms:created xsi:type="dcterms:W3CDTF">2020-01-14T18:16:42Z</dcterms:created>
  <dcterms:modified xsi:type="dcterms:W3CDTF">2020-01-15T03:50:33Z</dcterms:modified>
</cp:coreProperties>
</file>